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D36F-FFF9-38E8-5D2A-B921F606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F51F68-529F-8E17-745F-A01B5155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58E-FCCA-4534-B7B6-A47E2BB4297F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730DB4-5ED8-B7F9-582B-C0ACE90B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58F97-05FF-01C6-3158-3F9E0CB1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078E-F5D2-4F92-B463-CB6743EA85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204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D2251-7822-F4C2-8903-7C64B5AB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o-RO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A26F4-CE6A-2031-FD00-4346BF82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o-RO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81C88-123A-AFFC-4838-C13DC5C5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358E-FCCA-4534-B7B6-A47E2BB4297F}" type="datetimeFigureOut">
              <a:rPr lang="ro-RO" smtClean="0"/>
              <a:t>20.06.2022</a:t>
            </a:fld>
            <a:endParaRPr lang="ro-RO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809F4F-4204-C96A-876F-C356386DB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CE978-7E58-298C-3D86-60A6C3D2C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8078E-F5D2-4F92-B463-CB6743EA854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6549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8D4582C-7D35-46B6-D7D6-83FB89A9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Actualități și perspective privind managementul TB sensibile și TB DR la adulți </a:t>
            </a:r>
            <a:b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(conform ultimelor recomandări OMS 2022</a:t>
            </a:r>
            <a:r>
              <a:rPr lang="ro-MD" sz="3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1C1B5-71A9-7408-FDB2-C37A59AC0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C47783-18FD-3ED1-E94C-E3FD9F05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Doze</a:t>
            </a: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pt-BR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medicamente</a:t>
            </a: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pt-BR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anti-TB în funcție </a:t>
            </a: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 corporală</a:t>
            </a:r>
            <a:r>
              <a:rPr lang="pt-BR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tratamentul </a:t>
            </a:r>
            <a:r>
              <a:rPr lang="ro-RO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sensibile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79A47-E8BC-733E-D39C-CB51E4AB0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2E8770-AD40-6E70-EB03-67C588E5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Principalele actualizări privind tratamentul TB MDR (1)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E585B-478C-022D-C2AE-E95897D98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F59760-DF78-1AC2-6F0E-603B16DA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Principalele actualizări privind tratamentul TB MDR (2)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C19A1-6D39-DFEF-2EB1-E9188EE40A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38CB37-CA96-36E6-6AAA-3D389C09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Principalele actualizări privind tratamentul TB MDR (3)</a:t>
            </a: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05946-91B7-FD12-9396-9933F6607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B3B7A5-EE46-4ECF-463F-A21E1DBE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/>
              <a:t>MULȚUMIM PENTRU ATENȚIE!!!</a:t>
            </a:r>
            <a:endParaRPr lang="ro-RO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908C23-2EB6-FB05-B419-8333F199F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2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D7E580-A70D-D7DB-10BA-4A7043E1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Actualitatea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145790-0849-42DB-B060-EE8A39CC0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1B2561-6596-665E-4B42-DF2AF719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b="1">
                <a:solidFill>
                  <a:srgbClr val="3A64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Ghidurile actualizate al OMS privind managementul cazurilor de TB</a:t>
            </a:r>
            <a:endParaRPr lang="ru-RU" sz="2800" b="1" dirty="0">
              <a:solidFill>
                <a:srgbClr val="3A64AB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4E883-84B0-514E-E16C-94C9C249C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4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080B4A-7908-D7B0-A2E9-B879CD56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 TB sensibile la medicamente  folosind regimul de 6 luni</a:t>
            </a:r>
            <a:endParaRPr lang="ro-MD" sz="2800" b="1" dirty="0">
              <a:solidFill>
                <a:srgbClr val="1F6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5CF5E-85AA-0AC3-2DE0-0F58FE6235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9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A6B106-9A76-573E-1CC5-1FF73998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 TB sensibile la medicamente  folosind regimul de 6 luni</a:t>
            </a:r>
            <a:endParaRPr lang="ro-MD" sz="2800" b="1" dirty="0">
              <a:solidFill>
                <a:srgbClr val="1F6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E126D8-5975-8387-61AD-2C7C6A6E5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549199-48FC-F842-1006-0975A854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sz="28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 TB sensibile la medicamente  folosind regimul de 4 luni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FCF66A-D958-E7FA-1C74-D3ACD82A5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C16DBD-8CC5-B437-A079-50570C1E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 TB sensibile și terapia antiretrovirală </a:t>
            </a:r>
            <a:b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persoanele care trăiesc cu HIV</a:t>
            </a:r>
            <a:endParaRPr lang="ro-MD" sz="2400" b="1" dirty="0">
              <a:solidFill>
                <a:srgbClr val="1F6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0A8AA6-5FB9-CD66-FD5A-4096AF5CD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D94778-5046-8131-CB14-F6DE5E60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 steroizilor adjuvanți </a:t>
            </a:r>
            <a:b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4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tratamentul meningitei și pericarditei tuberculoase</a:t>
            </a:r>
            <a:endParaRPr lang="ro-MD" sz="2400" b="1" dirty="0">
              <a:solidFill>
                <a:srgbClr val="1F6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09977-3F17-E069-1A3B-43A375C92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294C44-9557-243A-485E-23F8BA5B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o-MD" sz="3200" b="1">
                <a:solidFill>
                  <a:srgbClr val="1F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Tratamentul TB extrapulmonare</a:t>
            </a:r>
            <a:endParaRPr lang="ro-M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80E5E-2DC1-09E9-8B5E-2EA59EA22A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4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Actualități și perspective privind managementul TB sensibile și TB DR la adulți  (conform ultimelor recomandări OMS 2022)</vt:lpstr>
      <vt:lpstr>Actualitatea</vt:lpstr>
      <vt:lpstr>Ghidurile actualizate al OMS privind managementul cazurilor de TB</vt:lpstr>
      <vt:lpstr>Tratamentul TB sensibile la medicamente  folosind regimul de 6 luni</vt:lpstr>
      <vt:lpstr>Tratamentul TB sensibile la medicamente  folosind regimul de 6 luni</vt:lpstr>
      <vt:lpstr>Tratamentul TB sensibile la medicamente  folosind regimul de 4 luni</vt:lpstr>
      <vt:lpstr>Tratamentul TB sensibile și terapia antiretrovirală  la persoanele care trăiesc cu HIV</vt:lpstr>
      <vt:lpstr>Utilizarea steroizilor adjuvanți  în tratamentul meningitei și pericarditei tuberculoase</vt:lpstr>
      <vt:lpstr>Tratamentul TB extrapulmonare</vt:lpstr>
      <vt:lpstr>Dozele medicamentelor anti-TB în funcție de masa corporală  pentru tratamentul TB sensibile</vt:lpstr>
      <vt:lpstr>Principalele actualizări privind tratamentul TB MDR (1)</vt:lpstr>
      <vt:lpstr>Principalele actualizări privind tratamentul TB MDR (2)</vt:lpstr>
      <vt:lpstr>Principalele actualizări privind tratamentul TB MDR (3)</vt:lpstr>
      <vt:lpstr>MULȚUMIM PENTRU ATENȚIE!!!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Actualități și perspective privind managementul TB sensibile și TB DR la adulți  (conform ultimelor recomandări OMS 2022)</dc:title>
  <dc:creator>Администратор</dc:creator>
  <cp:lastModifiedBy>Администратор</cp:lastModifiedBy>
  <cp:revision>1</cp:revision>
  <dcterms:created xsi:type="dcterms:W3CDTF">2022-06-20T16:24:45Z</dcterms:created>
  <dcterms:modified xsi:type="dcterms:W3CDTF">2022-06-20T16:24:45Z</dcterms:modified>
</cp:coreProperties>
</file>